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59" r:id="rId2"/>
    <p:sldId id="1888" r:id="rId3"/>
    <p:sldId id="1889" r:id="rId4"/>
    <p:sldId id="1890" r:id="rId5"/>
    <p:sldId id="1891" r:id="rId6"/>
    <p:sldId id="18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464. A THUSIAM PEN PASIAN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 God, Most Gracious</a:t>
            </a:r>
          </a:p>
          <a:p>
            <a:r>
              <a:rPr lang="en-US" sz="1500" dirty="0"/>
              <a:t>Matt. 19:6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5469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Pasian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laigil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1527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kip hen;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uh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07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Kana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Kiteenna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mopina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8093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huh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153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uh hen;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36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464. A THUSIAM PEN PASIAN</vt:lpstr>
      <vt:lpstr>1</vt:lpstr>
      <vt:lpstr>PowerPoint Presentation</vt:lpstr>
      <vt:lpstr>2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2018-12-15T07:40:25Z</dcterms:modified>
</cp:coreProperties>
</file>